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3F2"/>
    <a:srgbClr val="FFFFFF"/>
    <a:srgbClr val="FFCC00"/>
    <a:srgbClr val="FF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172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0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91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1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4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8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5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9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62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3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42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37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7337-5593-4FED-B020-9DE78C3EEB0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CB67-7EA6-42C4-99E9-76F01A876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34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539" y="980604"/>
            <a:ext cx="64315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ＪＸＴＧエネルギー（ＥＮＥＯＳ）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エントリー＆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ＷＥＢ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座談会のご案内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0249" y="2072680"/>
            <a:ext cx="57406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当社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社員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によるＷＥＢ座談会を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実施します。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多くの方のご参加をお待ちしております。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（今般のコロナウイルス拡大防止のため、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ＷＥＢでの座談会を開催いたします。）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0105" y="104316"/>
            <a:ext cx="2590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化学系学生の皆様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5385" y="3363636"/>
            <a:ext cx="5203815" cy="3620734"/>
          </a:xfrm>
          <a:prstGeom prst="roundRect">
            <a:avLst/>
          </a:prstGeom>
          <a:gradFill>
            <a:gsLst>
              <a:gs pos="1500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0"/>
          </a:gra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kumimoji="1" lang="ja-JP" altLang="en-US" sz="2000" dirty="0">
                <a:solidFill>
                  <a:schemeClr val="tx1"/>
                </a:solidFill>
                <a:latin typeface="Meiryo UI"/>
                <a:ea typeface="Meiryo UI"/>
                <a:cs typeface="Meiryo UI" panose="020B0604030504040204" pitchFamily="50" charset="-128"/>
              </a:rPr>
              <a:t>日時</a:t>
            </a:r>
            <a:r>
              <a:rPr kumimoji="1" lang="en-US" altLang="ja-JP" sz="2000" dirty="0">
                <a:solidFill>
                  <a:schemeClr val="tx1"/>
                </a:solidFill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r>
              <a:rPr kumimoji="1" lang="ja-JP" altLang="en-US" sz="2000" dirty="0">
                <a:solidFill>
                  <a:schemeClr val="tx1"/>
                </a:solidFill>
                <a:latin typeface="Meiryo UI"/>
                <a:ea typeface="Meiryo UI"/>
                <a:cs typeface="Meiryo UI" panose="020B0604030504040204" pitchFamily="50" charset="-128"/>
              </a:rPr>
              <a:t>３月</a:t>
            </a:r>
            <a:r>
              <a:rPr lang="ja-JP" altLang="en-US" sz="2000" dirty="0">
                <a:solidFill>
                  <a:schemeClr val="tx1"/>
                </a:solidFill>
                <a:latin typeface="Meiryo UI"/>
                <a:ea typeface="Meiryo UI"/>
                <a:cs typeface="Meiryo UI" panose="020B0604030504040204" pitchFamily="50" charset="-128"/>
              </a:rPr>
              <a:t>９</a:t>
            </a:r>
            <a:r>
              <a:rPr kumimoji="1" lang="ja-JP" altLang="en-US" sz="2000" dirty="0">
                <a:solidFill>
                  <a:schemeClr val="tx1"/>
                </a:solidFill>
                <a:latin typeface="Meiryo UI"/>
                <a:ea typeface="Meiryo UI"/>
                <a:cs typeface="Meiryo UI" panose="020B0604030504040204" pitchFamily="50" charset="-128"/>
              </a:rPr>
              <a:t>日（月）１１時～１２時半</a:t>
            </a:r>
            <a:endParaRPr kumimoji="1" lang="en-US" altLang="ja-JP" sz="2000" dirty="0">
              <a:solidFill>
                <a:schemeClr val="tx1"/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（予定）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ＷＥＢ座談会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LIVE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配信型で、チャット形式で質問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を受付けそれに対して出席している社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員が回答いたします。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配信方法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エントリー者あてに別途ご連絡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席に限りがございますのでお早めにエ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ントリーお願いします。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後日配信も予定してます。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dirty="0">
                <a:solidFill>
                  <a:schemeClr val="tx1"/>
                </a:solidFill>
                <a:latin typeface="Meiryo UI"/>
                <a:ea typeface="Meiryo UI"/>
                <a:cs typeface="Meiryo UI" panose="020B0604030504040204" pitchFamily="50" charset="-128"/>
              </a:rPr>
              <a:t>２０２１年卒業予定者</a:t>
            </a:r>
            <a:endParaRPr lang="en-US" altLang="ja-JP" sz="2000" dirty="0">
              <a:solidFill>
                <a:schemeClr val="tx1"/>
              </a:solidFill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7416" y="7059808"/>
            <a:ext cx="6506909" cy="169790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Bef>
                <a:spcPts val="200"/>
              </a:spcBef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当社は総合エネルギー企業として、石油にとどまらず、電気、石炭、天然ガス、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化学品など、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多岐に渡る事業を通じて、社会の発展と活力ある未来づくりに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貢献しております。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弊社には化学・機械・電気・金属・土木など理系出身者が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活躍できるフィールドが数多くあります。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座談会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は、弊社の事業紹介は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600" dirty="0">
                <a:latin typeface="Meiryo UI"/>
                <a:ea typeface="Meiryo UI"/>
                <a:cs typeface="Meiryo UI" panose="020B0604030504040204" pitchFamily="50" charset="-128"/>
              </a:rPr>
              <a:t>もちろん</a:t>
            </a:r>
            <a:r>
              <a:rPr lang="ja-JP" altLang="en-US" sz="1600" dirty="0">
                <a:latin typeface="Meiryo UI"/>
                <a:ea typeface="Meiryo UI"/>
                <a:cs typeface="Meiryo UI" panose="020B0604030504040204" pitchFamily="50" charset="-128"/>
              </a:rPr>
              <a:t>、2021年卒採用から始まる職種別採用や</a:t>
            </a:r>
            <a:r>
              <a:rPr kumimoji="1" lang="ja-JP" altLang="en-US" sz="1600" dirty="0">
                <a:latin typeface="Meiryo UI"/>
                <a:ea typeface="Meiryo UI"/>
                <a:cs typeface="Meiryo UI" panose="020B0604030504040204" pitchFamily="50" charset="-128"/>
              </a:rPr>
              <a:t>、卒業生の仕事内容など、</a:t>
            </a:r>
            <a:endParaRPr lang="en-US" altLang="ja-JP" sz="1600" dirty="0">
              <a:latin typeface="Meiryo UI"/>
              <a:ea typeface="Meiryo UI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600" dirty="0">
                <a:latin typeface="Meiryo UI"/>
                <a:ea typeface="Meiryo UI"/>
                <a:cs typeface="Meiryo UI" panose="020B0604030504040204" pitchFamily="50" charset="-128"/>
              </a:rPr>
              <a:t>社員の声を聞ける</a:t>
            </a:r>
            <a:r>
              <a:rPr lang="ja-JP" altLang="en-US" sz="1600" dirty="0">
                <a:latin typeface="Meiryo UI"/>
                <a:ea typeface="Meiryo UI"/>
                <a:cs typeface="Meiryo UI" panose="020B0604030504040204" pitchFamily="50" charset="-128"/>
              </a:rPr>
              <a:t>チャンスです。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エントリーの上、お気軽にご参加ください。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0" y="8757709"/>
            <a:ext cx="6858000" cy="1148292"/>
          </a:xfrm>
          <a:prstGeom prst="roundRect">
            <a:avLst>
              <a:gd name="adj" fmla="val 0"/>
            </a:avLst>
          </a:prstGeom>
          <a:gradFill>
            <a:gsLst>
              <a:gs pos="15000">
                <a:srgbClr val="FFCC00"/>
              </a:gs>
              <a:gs pos="50000">
                <a:schemeClr val="bg1"/>
              </a:gs>
              <a:gs pos="100000">
                <a:srgbClr val="FFCC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下記弊社エントリーサイト（３月１日開設）にエントリーしていただいた方に詳細をご連絡いたします。​</a:t>
            </a:r>
          </a:p>
          <a:p>
            <a:pPr>
              <a:spcBef>
                <a:spcPts val="600"/>
              </a:spcBef>
            </a:pPr>
            <a:r>
              <a:rPr lang="en-US" altLang="ja-JP" dirty="0">
                <a:solidFill>
                  <a:srgbClr val="1313F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http://www.noe.jxtg-group.co.jp/recruit2021/​</a:t>
            </a:r>
          </a:p>
        </p:txBody>
      </p:sp>
      <p:pic>
        <p:nvPicPr>
          <p:cNvPr id="1026" name="Picture 2" descr="C:\Users\1060631\AppData\Local\Microsoft\Windows\Temporary Internet Files\Content.Outlook\RM0J1DOA\会社ロゴ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784" y="197224"/>
            <a:ext cx="3402252" cy="32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295" y="3518723"/>
            <a:ext cx="1604104" cy="309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48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mo xmlns="FF922996-B878-4358-9E14-78AC92C026D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716AD0ACDF36A4481D68E19E055CEC0" ma:contentTypeVersion="" ma:contentTypeDescription="新しいドキュメントを作成します。" ma:contentTypeScope="" ma:versionID="214c7f4251619fba6c16ce8c322108bb">
  <xsd:schema xmlns:xsd="http://www.w3.org/2001/XMLSchema" xmlns:xs="http://www.w3.org/2001/XMLSchema" xmlns:p="http://schemas.microsoft.com/office/2006/metadata/properties" xmlns:ns2="FF922996-B878-4358-9E14-78AC92C026D5" xmlns:ns3="797b3fbd-46b6-4e94-bba8-994ed36f1adb" xmlns:ns4="ff922996-b878-4358-9e14-78ac92c026d5" targetNamespace="http://schemas.microsoft.com/office/2006/metadata/properties" ma:root="true" ma:fieldsID="6172750464d2800c89a0d4fc9fe8dfea" ns2:_="" ns3:_="" ns4:_="">
    <xsd:import namespace="FF922996-B878-4358-9E14-78AC92C026D5"/>
    <xsd:import namespace="797b3fbd-46b6-4e94-bba8-994ed36f1adb"/>
    <xsd:import namespace="ff922996-b878-4358-9e14-78ac92c026d5"/>
    <xsd:element name="properties">
      <xsd:complexType>
        <xsd:sequence>
          <xsd:element name="documentManagement">
            <xsd:complexType>
              <xsd:all>
                <xsd:element ref="ns2:Memo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22996-B878-4358-9E14-78AC92C026D5" elementFormDefault="qualified">
    <xsd:import namespace="http://schemas.microsoft.com/office/2006/documentManagement/types"/>
    <xsd:import namespace="http://schemas.microsoft.com/office/infopath/2007/PartnerControls"/>
    <xsd:element name="Memo" ma:index="2" nillable="true" ma:displayName="備考" ma:internalName="Mem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b3fbd-46b6-4e94-bba8-994ed36f1ad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22996-b878-4358-9e14-78ac92c02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コンテンツ タイプ"/>
        <xsd:element ref="dc:title" minOccurs="0" maxOccurs="1" ma:index="0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D0785F-BB66-4B83-A176-D95A85EDC0E6}">
  <ds:schemaRefs>
    <ds:schemaRef ds:uri="797b3fbd-46b6-4e94-bba8-994ed36f1adb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ff922996-b878-4358-9e14-78ac92c026d5"/>
    <ds:schemaRef ds:uri="http://schemas.microsoft.com/office/2006/documentManagement/types"/>
    <ds:schemaRef ds:uri="FF922996-B878-4358-9E14-78AC92C026D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79BC1F-5FD0-4745-9720-996E304706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F6685-BCA5-4445-946B-C16843C278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922996-B878-4358-9E14-78AC92C026D5"/>
    <ds:schemaRef ds:uri="797b3fbd-46b6-4e94-bba8-994ed36f1adb"/>
    <ds:schemaRef ds:uri="ff922996-b878-4358-9e14-78ac92c02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210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マ前川俊輔(人事 人事)</dc:creator>
  <cp:lastModifiedBy>ミ蓑田愛(水素事業推進 水素技術開発)</cp:lastModifiedBy>
  <cp:revision>164</cp:revision>
  <dcterms:created xsi:type="dcterms:W3CDTF">2018-02-06T08:18:54Z</dcterms:created>
  <dcterms:modified xsi:type="dcterms:W3CDTF">2020-03-02T05:08:15Z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0x0101006716AD0ACDF36A4481D68E19E055CEC0</vt:lpwstr>
  </property>
  <property fmtid="{D5CDD505-2E9C-101B-9397-08002B2CF9AE}" pid="3" name="AuthorIds_UIVersion_1024">
    <vt:lpwstr>283</vt:lpwstr>
  </property>
</Properties>
</file>